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84" r:id="rId8"/>
    <p:sldId id="276" r:id="rId9"/>
    <p:sldId id="259" r:id="rId10"/>
    <p:sldId id="265" r:id="rId11"/>
    <p:sldId id="266" r:id="rId12"/>
    <p:sldId id="285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84"/>
            <p14:sldId id="276"/>
            <p14:sldId id="259"/>
            <p14:sldId id="265"/>
            <p14:sldId id="266"/>
            <p14:sldId id="285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– </a:t>
            </a:r>
            <a:r>
              <a:rPr lang="ru-RU" sz="2000" dirty="0"/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– пружина;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ru-RU" sz="800" dirty="0"/>
          </a:p>
          <a:p>
            <a:r>
              <a:rPr lang="ru-RU" sz="2000" dirty="0"/>
              <a:t>4 – винт на валу сервопривода, удерживающий</a:t>
            </a:r>
            <a:r>
              <a:rPr lang="en-US" sz="2000" dirty="0"/>
              <a:t> </a:t>
            </a:r>
            <a:r>
              <a:rPr lang="ru-RU" sz="2000" dirty="0"/>
              <a:t> крышку в сжатом состоянии;</a:t>
            </a:r>
            <a:endParaRPr lang="en-US" sz="2000" dirty="0"/>
          </a:p>
          <a:p>
            <a:endParaRPr lang="ru-RU" sz="900" dirty="0"/>
          </a:p>
          <a:p>
            <a:r>
              <a:rPr lang="ru-RU" sz="2000" dirty="0"/>
              <a:t>5 – контактная группа 3</a:t>
            </a:r>
            <a:r>
              <a:rPr lang="en-US" sz="2000" dirty="0"/>
              <a:t>pin </a:t>
            </a:r>
            <a:r>
              <a:rPr lang="ru-RU" sz="2000" dirty="0"/>
              <a:t>для подключения к</a:t>
            </a:r>
            <a:r>
              <a:rPr lang="en-US" sz="2000" dirty="0"/>
              <a:t> </a:t>
            </a:r>
            <a:r>
              <a:rPr lang="ru-RU" sz="2000" dirty="0"/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851</Words>
  <Application>Microsoft Office PowerPoint</Application>
  <PresentationFormat>Широкоэкранный</PresentationFormat>
  <Paragraphs>160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активации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52</cp:revision>
  <dcterms:created xsi:type="dcterms:W3CDTF">2021-05-12T12:31:56Z</dcterms:created>
  <dcterms:modified xsi:type="dcterms:W3CDTF">2021-10-21T14:30:35Z</dcterms:modified>
</cp:coreProperties>
</file>